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4" r:id="rId2"/>
    <p:sldId id="323" r:id="rId3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49" autoAdjust="0"/>
    <p:restoredTop sz="94660"/>
  </p:normalViewPr>
  <p:slideViewPr>
    <p:cSldViewPr snapToGrid="0">
      <p:cViewPr>
        <p:scale>
          <a:sx n="33" d="100"/>
          <a:sy n="33" d="100"/>
        </p:scale>
        <p:origin x="-940" y="228"/>
      </p:cViewPr>
      <p:guideLst>
        <p:guide orient="horz" pos="476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674C-614E-4A72-9706-63A18D5907B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F537-0EE6-4541-8DEB-28E030940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304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674C-614E-4A72-9706-63A18D5907B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F537-0EE6-4541-8DEB-28E030940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93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674C-614E-4A72-9706-63A18D5907B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F537-0EE6-4541-8DEB-28E030940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792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674C-614E-4A72-9706-63A18D5907B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F537-0EE6-4541-8DEB-28E030940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99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674C-614E-4A72-9706-63A18D5907B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F537-0EE6-4541-8DEB-28E030940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085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674C-614E-4A72-9706-63A18D5907B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F537-0EE6-4541-8DEB-28E030940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7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674C-614E-4A72-9706-63A18D5907B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F537-0EE6-4541-8DEB-28E030940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66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674C-614E-4A72-9706-63A18D5907B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F537-0EE6-4541-8DEB-28E030940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65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674C-614E-4A72-9706-63A18D5907B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F537-0EE6-4541-8DEB-28E030940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395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674C-614E-4A72-9706-63A18D5907B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F537-0EE6-4541-8DEB-28E030940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941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674C-614E-4A72-9706-63A18D5907B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F537-0EE6-4541-8DEB-28E030940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26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9674C-614E-4A72-9706-63A18D5907B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F537-0EE6-4541-8DEB-28E030940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61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1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2"/>
          </a:fgClr>
          <a:bgClr>
            <a:schemeClr val="accent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0614F3-27EC-4A9D-99C9-CEEB4C2EF368}"/>
              </a:ext>
            </a:extLst>
          </p:cNvPr>
          <p:cNvSpPr txBox="1"/>
          <p:nvPr/>
        </p:nvSpPr>
        <p:spPr>
          <a:xfrm>
            <a:off x="387600" y="356049"/>
            <a:ext cx="9878863" cy="1908215"/>
          </a:xfrm>
          <a:prstGeom prst="rect">
            <a:avLst/>
          </a:prstGeom>
          <a:solidFill>
            <a:schemeClr val="bg1">
              <a:alpha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rgbClr val="FF0000"/>
                </a:solidFill>
                <a:latin typeface="1훈골목대장 R" pitchFamily="18" charset="-127"/>
                <a:ea typeface="1훈골목대장 R" pitchFamily="18" charset="-127"/>
              </a:rPr>
              <a:t>  </a:t>
            </a:r>
            <a:r>
              <a:rPr lang="ko-KR" altLang="en-US" sz="5400" b="1" dirty="0" err="1" smtClean="0">
                <a:solidFill>
                  <a:srgbClr val="FF0000"/>
                </a:solidFill>
                <a:latin typeface="1훈골목대장 R" pitchFamily="18" charset="-127"/>
                <a:ea typeface="1훈골목대장 R" pitchFamily="18" charset="-127"/>
              </a:rPr>
              <a:t>우</a:t>
            </a:r>
            <a:r>
              <a:rPr lang="ko-KR" altLang="en-US" sz="5400" b="1" dirty="0" err="1" smtClean="0">
                <a:solidFill>
                  <a:srgbClr val="92D050"/>
                </a:solidFill>
                <a:latin typeface="1훈골목대장 R" pitchFamily="18" charset="-127"/>
                <a:ea typeface="1훈골목대장 R" pitchFamily="18" charset="-127"/>
              </a:rPr>
              <a:t>해</a:t>
            </a:r>
            <a:r>
              <a:rPr lang="ko-KR" altLang="en-US" sz="5400" b="1" dirty="0" err="1" smtClean="0">
                <a:solidFill>
                  <a:srgbClr val="0070C0"/>
                </a:solidFill>
                <a:latin typeface="1훈골목대장 R" pitchFamily="18" charset="-127"/>
                <a:ea typeface="1훈골목대장 R" pitchFamily="18" charset="-127"/>
              </a:rPr>
              <a:t>우</a:t>
            </a:r>
            <a:r>
              <a:rPr lang="ko-KR" altLang="en-US" sz="4800" dirty="0" smtClean="0">
                <a:solidFill>
                  <a:srgbClr val="0070C0"/>
                </a:solidFill>
                <a:latin typeface="1훈골목대장 R" pitchFamily="18" charset="-127"/>
                <a:ea typeface="1훈골목대장 R" pitchFamily="18" charset="-127"/>
              </a:rPr>
              <a:t> </a:t>
            </a:r>
            <a:r>
              <a:rPr lang="ko-KR" altLang="en-US" sz="3200" b="1" dirty="0" smtClean="0">
                <a:latin typeface="+mj-ea"/>
                <a:ea typeface="+mj-ea"/>
              </a:rPr>
              <a:t>와</a:t>
            </a:r>
            <a:r>
              <a:rPr lang="ko-KR" altLang="en-US" sz="4800" dirty="0" smtClean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3200" b="1" dirty="0" smtClean="0">
                <a:latin typeface="+mj-ea"/>
                <a:ea typeface="+mj-ea"/>
                <a:cs typeface="Noto Sans" panose="020B0502040504020204" pitchFamily="34"/>
              </a:rPr>
              <a:t>함께 하는 </a:t>
            </a:r>
            <a:r>
              <a:rPr lang="en-US" altLang="ko-KR" sz="5400" b="1" dirty="0" smtClean="0">
                <a:latin typeface="나눔바른펜" panose="020B0503000000000000" pitchFamily="50" charset="-127"/>
                <a:ea typeface="나눔바른펜" panose="020B0503000000000000" pitchFamily="50" charset="-127"/>
                <a:cs typeface="Noto Sans" panose="020B0502040504020204" pitchFamily="34"/>
              </a:rPr>
              <a:t>‘</a:t>
            </a:r>
            <a:r>
              <a:rPr lang="ko-KR" altLang="en-US" sz="5400" b="1" dirty="0" err="1" smtClean="0">
                <a:solidFill>
                  <a:srgbClr val="00B0F0"/>
                </a:solidFill>
                <a:latin typeface="꽃보다돼지" panose="02020603020101020101" pitchFamily="18" charset="-127"/>
                <a:ea typeface="꽃보다돼지" panose="02020603020101020101" pitchFamily="18" charset="-127"/>
                <a:cs typeface="Noto Sans" panose="020B0502040504020204" pitchFamily="34"/>
              </a:rPr>
              <a:t>우동반</a:t>
            </a:r>
            <a:r>
              <a:rPr lang="ko-KR" altLang="en-US" sz="5400" b="1" dirty="0" smtClean="0">
                <a:solidFill>
                  <a:srgbClr val="00B0F0"/>
                </a:solidFill>
                <a:latin typeface="꽃보다돼지" panose="02020603020101020101" pitchFamily="18" charset="-127"/>
                <a:ea typeface="꽃보다돼지" panose="02020603020101020101" pitchFamily="18" charset="-127"/>
                <a:cs typeface="Noto Sans" panose="020B0502040504020204" pitchFamily="34"/>
              </a:rPr>
              <a:t> </a:t>
            </a:r>
            <a:r>
              <a:rPr lang="en-US" altLang="ko-KR" sz="5400" b="1" dirty="0" smtClean="0">
                <a:latin typeface="꽃보다돼지" panose="02020603020101020101" pitchFamily="18" charset="-127"/>
                <a:ea typeface="꽃보다돼지" panose="02020603020101020101" pitchFamily="18" charset="-127"/>
                <a:cs typeface="Noto Sans" panose="020B0502040504020204" pitchFamily="34"/>
              </a:rPr>
              <a:t>’</a:t>
            </a:r>
          </a:p>
          <a:p>
            <a:endParaRPr lang="en-US" altLang="ko-KR" sz="2400" b="1" dirty="0" smtClean="0">
              <a:solidFill>
                <a:srgbClr val="C00000"/>
              </a:solidFill>
              <a:latin typeface=" 우체국B" panose="02030504000101010101" pitchFamily="18" charset="-127"/>
              <a:ea typeface=" 우체국B" panose="02030504000101010101" pitchFamily="18" charset="-127"/>
              <a:cs typeface="Noto Sans" panose="020B0502040504020204" pitchFamily="34"/>
            </a:endParaRPr>
          </a:p>
          <a:p>
            <a:r>
              <a:rPr lang="ko-KR" altLang="en-US" sz="4000" b="1" dirty="0" smtClean="0">
                <a:solidFill>
                  <a:srgbClr val="C00000"/>
                </a:solidFill>
                <a:latin typeface=" 우체국B" panose="02030504000101010101" pitchFamily="18" charset="-127"/>
                <a:ea typeface=" 우체국B" panose="02030504000101010101" pitchFamily="18" charset="-127"/>
                <a:cs typeface="Noto Sans" panose="020B0502040504020204" pitchFamily="34"/>
              </a:rPr>
              <a:t>     </a:t>
            </a:r>
            <a:r>
              <a:rPr lang="ko-KR" altLang="en-US" sz="3600" b="1" dirty="0" smtClean="0">
                <a:solidFill>
                  <a:srgbClr val="C00000"/>
                </a:solidFill>
                <a:latin typeface=" 우체국B" panose="02030504000101010101" pitchFamily="18" charset="-127"/>
                <a:ea typeface=" 우체국B" panose="02030504000101010101" pitchFamily="18" charset="-127"/>
                <a:cs typeface="Noto Sans" panose="020B0502040504020204" pitchFamily="34"/>
              </a:rPr>
              <a:t>성북의 세느강</a:t>
            </a:r>
            <a:r>
              <a:rPr lang="en-US" altLang="ko-KR" sz="3600" b="1" dirty="0" smtClean="0">
                <a:solidFill>
                  <a:srgbClr val="C00000"/>
                </a:solidFill>
                <a:latin typeface=" 우체국B" panose="02030504000101010101" pitchFamily="18" charset="-127"/>
                <a:ea typeface=" 우체국B" panose="02030504000101010101" pitchFamily="18" charset="-127"/>
                <a:cs typeface="Noto Sans" panose="020B0502040504020204" pitchFamily="34"/>
              </a:rPr>
              <a:t>, </a:t>
            </a:r>
            <a:r>
              <a:rPr lang="ko-KR" altLang="en-US" sz="3600" b="1" dirty="0" smtClean="0">
                <a:solidFill>
                  <a:srgbClr val="C00000"/>
                </a:solidFill>
                <a:latin typeface=" 우체국B" panose="02030504000101010101" pitchFamily="18" charset="-127"/>
                <a:ea typeface=" 우체국B" panose="02030504000101010101" pitchFamily="18" charset="-127"/>
                <a:cs typeface="Noto Sans" panose="020B0502040504020204" pitchFamily="34"/>
              </a:rPr>
              <a:t>성북천 산책 </a:t>
            </a:r>
            <a:endParaRPr lang="ko-KR" altLang="en-US" sz="3600" b="1" dirty="0">
              <a:solidFill>
                <a:srgbClr val="FF0000"/>
              </a:solidFill>
              <a:latin typeface="꽃보다돼지" panose="02020603020101020101" pitchFamily="18" charset="-127"/>
              <a:ea typeface="꽃보다돼지" panose="02020603020101020101" pitchFamily="18" charset="-127"/>
              <a:cs typeface="Noto Sans" panose="020B0502040504020204" pitchFamily="34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xmlns="" id="{06C17B6B-E2F2-4276-A82A-A0BB28A97A19}"/>
              </a:ext>
            </a:extLst>
          </p:cNvPr>
          <p:cNvCxnSpPr>
            <a:cxnSpLocks/>
          </p:cNvCxnSpPr>
          <p:nvPr/>
        </p:nvCxnSpPr>
        <p:spPr>
          <a:xfrm>
            <a:off x="406473" y="2327295"/>
            <a:ext cx="9878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C25BB520-408D-4F4E-8C9B-2F608A546B34}"/>
              </a:ext>
            </a:extLst>
          </p:cNvPr>
          <p:cNvSpPr/>
          <p:nvPr/>
        </p:nvSpPr>
        <p:spPr>
          <a:xfrm>
            <a:off x="-6394449" y="10140292"/>
            <a:ext cx="45275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Noto Sans CJK KR Black" panose="020B0A00000000000000" pitchFamily="34" charset="-127"/>
                <a:ea typeface="Noto Sans CJK KR Black" panose="020B0A00000000000000" pitchFamily="34" charset="-127"/>
                <a:cs typeface="Noto Sans" panose="020B0502040504020204" pitchFamily="34"/>
              </a:rPr>
              <a:t>이곳의 이미지를 바꾸시려면</a:t>
            </a:r>
            <a:endParaRPr lang="en-US" altLang="ko-KR" sz="2000" dirty="0">
              <a:latin typeface="Noto Sans CJK KR Black" panose="020B0A00000000000000" pitchFamily="34" charset="-127"/>
              <a:ea typeface="Noto Sans CJK KR Black" panose="020B0A00000000000000" pitchFamily="34" charset="-127"/>
              <a:cs typeface="Noto Sans" panose="020B0502040504020204" pitchFamily="34"/>
            </a:endParaRPr>
          </a:p>
          <a:p>
            <a:r>
              <a:rPr lang="ko-KR" altLang="en-US" sz="2000" dirty="0">
                <a:latin typeface="Noto Sans CJK KR Black" panose="020B0A00000000000000" pitchFamily="34" charset="-127"/>
                <a:ea typeface="Noto Sans CJK KR Black" panose="020B0A00000000000000" pitchFamily="34" charset="-127"/>
                <a:cs typeface="Noto Sans" panose="020B0502040504020204" pitchFamily="34"/>
              </a:rPr>
              <a:t>상단의 메뉴에서 삽입</a:t>
            </a:r>
            <a:r>
              <a:rPr lang="en-US" altLang="ko-KR" sz="2000" dirty="0">
                <a:latin typeface="Noto Sans CJK KR Black" panose="020B0A00000000000000" pitchFamily="34" charset="-127"/>
                <a:ea typeface="Noto Sans CJK KR Black" panose="020B0A00000000000000" pitchFamily="34" charset="-127"/>
                <a:cs typeface="Noto Sans" panose="020B0502040504020204" pitchFamily="34"/>
              </a:rPr>
              <a:t>&gt; </a:t>
            </a:r>
            <a:r>
              <a:rPr lang="ko-KR" altLang="en-US" sz="2000" dirty="0">
                <a:latin typeface="Noto Sans CJK KR Black" panose="020B0A00000000000000" pitchFamily="34" charset="-127"/>
                <a:ea typeface="Noto Sans CJK KR Black" panose="020B0A00000000000000" pitchFamily="34" charset="-127"/>
                <a:cs typeface="Noto Sans" panose="020B0502040504020204" pitchFamily="34"/>
              </a:rPr>
              <a:t>그림을 누르시고</a:t>
            </a:r>
            <a:r>
              <a:rPr lang="en-US" altLang="ko-KR" sz="2000" dirty="0">
                <a:latin typeface="Noto Sans CJK KR Black" panose="020B0A00000000000000" pitchFamily="34" charset="-127"/>
                <a:ea typeface="Noto Sans CJK KR Black" panose="020B0A00000000000000" pitchFamily="34" charset="-127"/>
                <a:cs typeface="Noto Sans" panose="020B0502040504020204" pitchFamily="34"/>
              </a:rPr>
              <a:t>,</a:t>
            </a:r>
          </a:p>
          <a:p>
            <a:r>
              <a:rPr lang="ko-KR" altLang="en-US" sz="2000" dirty="0">
                <a:latin typeface="Noto Sans CJK KR Black" panose="020B0A00000000000000" pitchFamily="34" charset="-127"/>
                <a:ea typeface="Noto Sans CJK KR Black" panose="020B0A00000000000000" pitchFamily="34" charset="-127"/>
                <a:cs typeface="Noto Sans" panose="020B0502040504020204" pitchFamily="34"/>
              </a:rPr>
              <a:t>원하는 이미지 파일을</a:t>
            </a:r>
            <a:r>
              <a:rPr lang="en-US" altLang="ko-KR" sz="2000" dirty="0">
                <a:latin typeface="Noto Sans CJK KR Black" panose="020B0A00000000000000" pitchFamily="34" charset="-127"/>
                <a:ea typeface="Noto Sans CJK KR Black" panose="020B0A00000000000000" pitchFamily="34" charset="-127"/>
                <a:cs typeface="Noto Sans" panose="020B0502040504020204" pitchFamily="34"/>
              </a:rPr>
              <a:t> </a:t>
            </a:r>
            <a:r>
              <a:rPr lang="ko-KR" altLang="en-US" sz="2000" dirty="0">
                <a:latin typeface="Noto Sans CJK KR Black" panose="020B0A00000000000000" pitchFamily="34" charset="-127"/>
                <a:ea typeface="Noto Sans CJK KR Black" panose="020B0A00000000000000" pitchFamily="34" charset="-127"/>
                <a:cs typeface="Noto Sans" panose="020B0502040504020204" pitchFamily="34"/>
              </a:rPr>
              <a:t>선택하세요</a:t>
            </a:r>
            <a:r>
              <a:rPr lang="en-US" altLang="ko-KR" sz="2000" dirty="0">
                <a:latin typeface="Noto Sans CJK KR Black" panose="020B0A00000000000000" pitchFamily="34" charset="-127"/>
                <a:ea typeface="Noto Sans CJK KR Black" panose="020B0A00000000000000" pitchFamily="34" charset="-127"/>
                <a:cs typeface="Noto Sans" panose="020B0502040504020204" pitchFamily="34"/>
              </a:rPr>
              <a:t>.</a:t>
            </a:r>
            <a:endParaRPr lang="ko-KR" altLang="en-US" sz="2000" dirty="0">
              <a:latin typeface="Noto Sans CJK KR Black" panose="020B0A00000000000000" pitchFamily="34" charset="-127"/>
              <a:ea typeface="Noto Sans CJK KR Black" panose="020B0A00000000000000" pitchFamily="34" charset="-127"/>
              <a:cs typeface="Noto Sans" panose="020B0502040504020204" pitchFamily="34"/>
            </a:endParaRPr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xmlns="" id="{CB0D6D06-52AE-43F1-825F-CCCABFA582BE}"/>
              </a:ext>
            </a:extLst>
          </p:cNvPr>
          <p:cNvSpPr/>
          <p:nvPr/>
        </p:nvSpPr>
        <p:spPr>
          <a:xfrm>
            <a:off x="-1581150" y="10323768"/>
            <a:ext cx="704850" cy="77636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/>
          <p:cNvSpPr/>
          <p:nvPr/>
        </p:nvSpPr>
        <p:spPr>
          <a:xfrm>
            <a:off x="7631432" y="55420"/>
            <a:ext cx="1708150" cy="1517904"/>
          </a:xfrm>
          <a:prstGeom prst="ellipse">
            <a:avLst/>
          </a:prstGeom>
          <a:solidFill>
            <a:schemeClr val="bg1"/>
          </a:solidFill>
          <a:ln w="50800" cmpd="dbl">
            <a:solidFill>
              <a:srgbClr val="00B0F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rgbClr val="00B0F0"/>
                </a:solidFill>
                <a:latin typeface=" 우체국B" panose="02030504000101010101" pitchFamily="18" charset="-127"/>
                <a:ea typeface=" 우체국B" panose="02030504000101010101" pitchFamily="18" charset="-127"/>
                <a:cs typeface="Noto Sans" panose="020B0502040504020204" pitchFamily="34"/>
              </a:rPr>
              <a:t>2</a:t>
            </a:r>
            <a:r>
              <a:rPr lang="ko-KR" altLang="en-US" sz="4000" b="1" dirty="0" smtClean="0">
                <a:solidFill>
                  <a:srgbClr val="00B0F0"/>
                </a:solidFill>
                <a:latin typeface=" 우체국B" panose="02030504000101010101" pitchFamily="18" charset="-127"/>
                <a:ea typeface=" 우체국B" panose="02030504000101010101" pitchFamily="18" charset="-127"/>
                <a:cs typeface="Noto Sans" panose="020B0502040504020204" pitchFamily="34"/>
              </a:rPr>
              <a:t>탄 </a:t>
            </a:r>
            <a:endParaRPr lang="ko-KR" altLang="en-US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37" y="3384308"/>
            <a:ext cx="3952371" cy="232109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664" y="9641310"/>
            <a:ext cx="3435812" cy="195626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25" y="11817927"/>
            <a:ext cx="4746812" cy="249715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710" y="11970327"/>
            <a:ext cx="3656918" cy="234475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타원 2"/>
          <p:cNvSpPr/>
          <p:nvPr/>
        </p:nvSpPr>
        <p:spPr>
          <a:xfrm>
            <a:off x="3280689" y="9152949"/>
            <a:ext cx="3592286" cy="2492571"/>
          </a:xfrm>
          <a:prstGeom prst="ellipse">
            <a:avLst/>
          </a:prstGeom>
          <a:solidFill>
            <a:schemeClr val="accent6">
              <a:alpha val="49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>
                <a:solidFill>
                  <a:schemeClr val="bg1"/>
                </a:solidFill>
                <a:latin typeface="1훈골목대장 R" pitchFamily="18" charset="-127"/>
                <a:ea typeface="1훈골목대장 R" pitchFamily="18" charset="-127"/>
              </a:rPr>
              <a:t>알고 나면 더 소중해지는 삶</a:t>
            </a:r>
            <a:r>
              <a:rPr lang="en-US" altLang="ko-KR" sz="2000" dirty="0">
                <a:solidFill>
                  <a:schemeClr val="bg1"/>
                </a:solidFill>
                <a:latin typeface="1훈골목대장 R" pitchFamily="18" charset="-127"/>
                <a:ea typeface="1훈골목대장 R" pitchFamily="18" charset="-127"/>
              </a:rPr>
              <a:t>,  </a:t>
            </a:r>
            <a:r>
              <a:rPr lang="ko-KR" altLang="en-US" sz="2000" dirty="0" smtClean="0">
                <a:solidFill>
                  <a:schemeClr val="bg1"/>
                </a:solidFill>
                <a:latin typeface="1훈골목대장 R" pitchFamily="18" charset="-127"/>
                <a:ea typeface="1훈골목대장 R" pitchFamily="18" charset="-127"/>
              </a:rPr>
              <a:t>행복한 </a:t>
            </a:r>
            <a:r>
              <a:rPr lang="ko-KR" altLang="en-US" sz="2000" dirty="0">
                <a:solidFill>
                  <a:schemeClr val="bg1"/>
                </a:solidFill>
                <a:latin typeface="1훈골목대장 R" pitchFamily="18" charset="-127"/>
                <a:ea typeface="1훈골목대장 R" pitchFamily="18" charset="-127"/>
              </a:rPr>
              <a:t>여행은 행복한 삶의 </a:t>
            </a:r>
            <a:r>
              <a:rPr lang="ko-KR" altLang="en-US" sz="2000" dirty="0" err="1" smtClean="0">
                <a:solidFill>
                  <a:schemeClr val="bg1"/>
                </a:solidFill>
                <a:latin typeface="1훈골목대장 R" pitchFamily="18" charset="-127"/>
                <a:ea typeface="1훈골목대장 R" pitchFamily="18" charset="-127"/>
              </a:rPr>
              <a:t>멘토입니다</a:t>
            </a:r>
            <a:endParaRPr lang="en-US" altLang="ko-KR" sz="2000" dirty="0" smtClean="0">
              <a:solidFill>
                <a:schemeClr val="bg1"/>
              </a:solidFill>
              <a:latin typeface="1훈골목대장 R" pitchFamily="18" charset="-127"/>
              <a:ea typeface="1훈골목대장 R" pitchFamily="18" charset="-127"/>
            </a:endParaRPr>
          </a:p>
          <a:p>
            <a:endParaRPr lang="en-US" altLang="ko-KR" sz="2000" dirty="0">
              <a:solidFill>
                <a:schemeClr val="bg1"/>
              </a:solidFill>
              <a:latin typeface="1훈골목대장 R" pitchFamily="18" charset="-127"/>
              <a:ea typeface="1훈골목대장 R" pitchFamily="18" charset="-127"/>
            </a:endParaRPr>
          </a:p>
        </p:txBody>
      </p:sp>
      <p:pic>
        <p:nvPicPr>
          <p:cNvPr id="16" name="그림 15" descr="혜화문4KakaoTalk_20190731_115743338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57" y="6525204"/>
            <a:ext cx="3663813" cy="244763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9" name="그림 18" descr="돈암동성당KakaoTalk_20190731_115127999"/>
          <p:cNvPicPr>
            <a:picLocks noGrp="1" noChangeAspect="1"/>
          </p:cNvPicPr>
          <p:nvPr isPhoto="1"/>
        </p:nvPicPr>
        <p:blipFill rotWithShape="1"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7" b="9629"/>
          <a:stretch/>
        </p:blipFill>
        <p:spPr>
          <a:xfrm>
            <a:off x="353709" y="8100351"/>
            <a:ext cx="2528035" cy="36135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49" y="10860690"/>
            <a:ext cx="1401566" cy="6731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967" y="1584277"/>
            <a:ext cx="1554704" cy="74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00" y="2536570"/>
            <a:ext cx="5898900" cy="378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t="34210" r="25357"/>
          <a:stretch/>
        </p:blipFill>
        <p:spPr>
          <a:xfrm>
            <a:off x="6917845" y="6525204"/>
            <a:ext cx="3452631" cy="290910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255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40EBB06-A664-4C48-A1CE-A867E8EDAB5C}"/>
              </a:ext>
            </a:extLst>
          </p:cNvPr>
          <p:cNvSpPr txBox="1"/>
          <p:nvPr/>
        </p:nvSpPr>
        <p:spPr>
          <a:xfrm>
            <a:off x="1560287" y="1828801"/>
            <a:ext cx="7959097" cy="5078313"/>
          </a:xfrm>
          <a:prstGeom prst="rect">
            <a:avLst/>
          </a:prstGeom>
          <a:ln w="76200">
            <a:solidFill>
              <a:schemeClr val="accent2">
                <a:lumMod val="50000"/>
                <a:alpha val="99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altLang="ko-KR" sz="1000" dirty="0" smtClean="0">
              <a:solidFill>
                <a:srgbClr val="91A94A"/>
              </a:solidFill>
              <a:latin typeface="서울남산체 B" panose="02020503020101020101" pitchFamily="18" charset="-127"/>
              <a:ea typeface="서울남산체 B" panose="02020503020101020101" pitchFamily="18" charset="-127"/>
            </a:endParaRPr>
          </a:p>
          <a:p>
            <a:pPr algn="just"/>
            <a:r>
              <a:rPr lang="en-US" altLang="ko-KR" sz="1000" dirty="0">
                <a:solidFill>
                  <a:srgbClr val="91A94A"/>
                </a:solidFill>
                <a:latin typeface="서울남산체 B" panose="02020503020101020101" pitchFamily="18" charset="-127"/>
                <a:ea typeface="서울남산체 B" panose="02020503020101020101" pitchFamily="18" charset="-127"/>
              </a:rPr>
              <a:t> </a:t>
            </a:r>
            <a:r>
              <a:rPr lang="ko-KR" altLang="en-US" sz="1000" dirty="0" smtClean="0">
                <a:solidFill>
                  <a:srgbClr val="91A94A"/>
                </a:solidFill>
                <a:latin typeface="서울남산체 B" panose="02020503020101020101" pitchFamily="18" charset="-127"/>
                <a:ea typeface="서울남산체 B" panose="02020503020101020101" pitchFamily="18" charset="-127"/>
              </a:rPr>
              <a:t> </a:t>
            </a:r>
            <a:r>
              <a:rPr lang="ko-KR" altLang="en-US" sz="1600" dirty="0">
                <a:solidFill>
                  <a:srgbClr val="91A94A"/>
                </a:solidFill>
                <a:latin typeface="서울남산체 B" panose="02020503020101020101" pitchFamily="18" charset="-127"/>
                <a:ea typeface="서울남산체 B" panose="02020503020101020101" pitchFamily="18" charset="-127"/>
              </a:rPr>
              <a:t>●</a:t>
            </a:r>
            <a:r>
              <a:rPr lang="ko-KR" altLang="en-US" sz="1600" dirty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 일시</a:t>
            </a:r>
            <a:r>
              <a:rPr lang="en-US" altLang="ko-KR" sz="1600" dirty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: </a:t>
            </a:r>
            <a:r>
              <a:rPr lang="en-US" altLang="ko-KR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11</a:t>
            </a:r>
            <a:r>
              <a:rPr lang="ko-KR" altLang="en-US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월  </a:t>
            </a:r>
            <a:r>
              <a:rPr lang="en-US" altLang="ko-KR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12</a:t>
            </a:r>
            <a:r>
              <a:rPr lang="ko-KR" altLang="en-US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일 화요일</a:t>
            </a:r>
            <a:r>
              <a:rPr lang="en-US" altLang="ko-KR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 18:00 </a:t>
            </a:r>
            <a:r>
              <a:rPr lang="ko-KR" altLang="en-US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출발</a:t>
            </a:r>
            <a:r>
              <a:rPr lang="en-US" altLang="ko-KR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 ( </a:t>
            </a:r>
            <a:r>
              <a:rPr lang="ko-KR" altLang="en-US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약 한 시간 소요예상</a:t>
            </a:r>
            <a:r>
              <a:rPr lang="en-US" altLang="ko-KR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)</a:t>
            </a:r>
            <a:r>
              <a:rPr lang="ko-KR" altLang="en-US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 </a:t>
            </a:r>
            <a:endParaRPr lang="en-US" altLang="ko-KR" sz="1600" dirty="0">
              <a:latin typeface="서울남산체 B" panose="02020503020101020101" pitchFamily="18" charset="-127"/>
              <a:ea typeface="서울남산체 B" panose="02020503020101020101" pitchFamily="18" charset="-127"/>
            </a:endParaRPr>
          </a:p>
          <a:p>
            <a:pPr algn="just"/>
            <a:endParaRPr lang="en-US" altLang="ko-KR" sz="1600" dirty="0">
              <a:latin typeface="서울남산체 B" panose="02020503020101020101" pitchFamily="18" charset="-127"/>
              <a:ea typeface="서울남산체 B" panose="02020503020101020101" pitchFamily="18" charset="-127"/>
            </a:endParaRPr>
          </a:p>
          <a:p>
            <a:pPr algn="just"/>
            <a:r>
              <a:rPr lang="ko-KR" altLang="en-US" sz="1600" dirty="0" smtClean="0">
                <a:solidFill>
                  <a:srgbClr val="91A94A"/>
                </a:solidFill>
                <a:latin typeface="서울남산체 B" panose="02020503020101020101" pitchFamily="18" charset="-127"/>
                <a:ea typeface="서울남산체 B" panose="02020503020101020101" pitchFamily="18" charset="-127"/>
              </a:rPr>
              <a:t> ● </a:t>
            </a:r>
            <a:r>
              <a:rPr lang="ko-KR" altLang="en-US" sz="1600" dirty="0">
                <a:solidFill>
                  <a:schemeClr val="tx1"/>
                </a:solidFill>
                <a:latin typeface="서울남산체 B" panose="02020503020101020101" pitchFamily="18" charset="-127"/>
                <a:ea typeface="서울남산체 B" panose="02020503020101020101" pitchFamily="18" charset="-127"/>
              </a:rPr>
              <a:t>인원</a:t>
            </a:r>
            <a:r>
              <a:rPr lang="en-US" altLang="ko-KR" sz="1600" dirty="0">
                <a:solidFill>
                  <a:schemeClr val="tx1"/>
                </a:solidFill>
                <a:latin typeface="서울남산체 B" panose="02020503020101020101" pitchFamily="18" charset="-127"/>
                <a:ea typeface="서울남산체 B" panose="02020503020101020101" pitchFamily="18" charset="-127"/>
              </a:rPr>
              <a:t>: 20</a:t>
            </a:r>
            <a:r>
              <a:rPr lang="ko-KR" altLang="en-US" sz="1600" dirty="0" smtClean="0">
                <a:solidFill>
                  <a:schemeClr val="tx1"/>
                </a:solidFill>
                <a:latin typeface="서울남산체 B" panose="02020503020101020101" pitchFamily="18" charset="-127"/>
                <a:ea typeface="서울남산체 B" panose="02020503020101020101" pitchFamily="18" charset="-127"/>
              </a:rPr>
              <a:t>명   </a:t>
            </a:r>
            <a:r>
              <a:rPr lang="ko-KR" altLang="en-US" sz="1600" dirty="0" smtClean="0">
                <a:solidFill>
                  <a:srgbClr val="91A94A"/>
                </a:solidFill>
                <a:latin typeface="서울남산체 B" panose="02020503020101020101" pitchFamily="18" charset="-127"/>
                <a:ea typeface="서울남산체 B" panose="02020503020101020101" pitchFamily="18" charset="-127"/>
              </a:rPr>
              <a:t> </a:t>
            </a:r>
            <a:r>
              <a:rPr lang="ko-KR" altLang="en-US" sz="1600" dirty="0">
                <a:solidFill>
                  <a:srgbClr val="91A94A"/>
                </a:solidFill>
                <a:latin typeface="서울남산체 B" panose="02020503020101020101" pitchFamily="18" charset="-127"/>
                <a:ea typeface="서울남산체 B" panose="02020503020101020101" pitchFamily="18" charset="-127"/>
              </a:rPr>
              <a:t>● </a:t>
            </a:r>
            <a:r>
              <a:rPr lang="ko-KR" altLang="en-US" sz="1600" dirty="0">
                <a:solidFill>
                  <a:schemeClr val="tx1"/>
                </a:solidFill>
                <a:latin typeface="서울남산체 B" panose="02020503020101020101" pitchFamily="18" charset="-127"/>
                <a:ea typeface="서울남산체 B" panose="02020503020101020101" pitchFamily="18" charset="-127"/>
              </a:rPr>
              <a:t>수강비</a:t>
            </a:r>
            <a:r>
              <a:rPr lang="en-US" altLang="ko-KR" sz="1600" dirty="0">
                <a:solidFill>
                  <a:schemeClr val="tx1"/>
                </a:solidFill>
                <a:latin typeface="서울남산체 B" panose="02020503020101020101" pitchFamily="18" charset="-127"/>
                <a:ea typeface="서울남산체 B" panose="02020503020101020101" pitchFamily="18" charset="-127"/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  <a:latin typeface="서울남산체 B" panose="02020503020101020101" pitchFamily="18" charset="-127"/>
                <a:ea typeface="서울남산체 B" panose="02020503020101020101" pitchFamily="18" charset="-127"/>
              </a:rPr>
              <a:t>무료  </a:t>
            </a:r>
            <a:r>
              <a:rPr lang="ko-KR" altLang="en-US" sz="1600" dirty="0" smtClean="0">
                <a:solidFill>
                  <a:srgbClr val="91A94A"/>
                </a:solidFill>
                <a:latin typeface="서울남산체 B" panose="02020503020101020101" pitchFamily="18" charset="-127"/>
                <a:ea typeface="서울남산체 B" panose="02020503020101020101" pitchFamily="18" charset="-127"/>
              </a:rPr>
              <a:t> </a:t>
            </a:r>
            <a:r>
              <a:rPr lang="ko-KR" altLang="en-US" sz="1600" dirty="0">
                <a:solidFill>
                  <a:srgbClr val="91A94A"/>
                </a:solidFill>
                <a:latin typeface="서울남산체 B" panose="02020503020101020101" pitchFamily="18" charset="-127"/>
                <a:ea typeface="서울남산체 B" panose="02020503020101020101" pitchFamily="18" charset="-127"/>
              </a:rPr>
              <a:t>● </a:t>
            </a:r>
            <a:r>
              <a:rPr lang="ko-KR" altLang="en-US" sz="1600" dirty="0">
                <a:solidFill>
                  <a:schemeClr val="tx1"/>
                </a:solidFill>
                <a:latin typeface="서울남산체 B" panose="02020503020101020101" pitchFamily="18" charset="-127"/>
                <a:ea typeface="서울남산체 B" panose="02020503020101020101" pitchFamily="18" charset="-127"/>
              </a:rPr>
              <a:t>모임장소</a:t>
            </a:r>
            <a:r>
              <a:rPr lang="en-US" altLang="ko-KR" sz="1600" dirty="0">
                <a:solidFill>
                  <a:schemeClr val="tx1"/>
                </a:solidFill>
                <a:latin typeface="서울남산체 B" panose="02020503020101020101" pitchFamily="18" charset="-127"/>
                <a:ea typeface="서울남산체 B" panose="02020503020101020101" pitchFamily="18" charset="-127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서울남산체 B" panose="02020503020101020101" pitchFamily="18" charset="-127"/>
                <a:ea typeface="서울남산체 B" panose="02020503020101020101" pitchFamily="18" charset="-127"/>
              </a:rPr>
              <a:t>성북</a:t>
            </a:r>
            <a:r>
              <a:rPr lang="en-US" altLang="ko-KR" sz="1600" dirty="0">
                <a:solidFill>
                  <a:schemeClr val="tx1"/>
                </a:solidFill>
                <a:latin typeface="서울남산체 B" panose="02020503020101020101" pitchFamily="18" charset="-127"/>
                <a:ea typeface="서울남산체 B" panose="02020503020101020101" pitchFamily="18" charset="-127"/>
              </a:rPr>
              <a:t>50</a:t>
            </a:r>
            <a:r>
              <a:rPr lang="ko-KR" altLang="en-US" sz="1600" dirty="0">
                <a:solidFill>
                  <a:schemeClr val="tx1"/>
                </a:solidFill>
                <a:latin typeface="서울남산체 B" panose="02020503020101020101" pitchFamily="18" charset="-127"/>
                <a:ea typeface="서울남산체 B" panose="02020503020101020101" pitchFamily="18" charset="-127"/>
              </a:rPr>
              <a:t>플러스센터 </a:t>
            </a:r>
            <a:r>
              <a:rPr lang="en-US" altLang="ko-KR" sz="1600" dirty="0">
                <a:solidFill>
                  <a:schemeClr val="tx1"/>
                </a:solidFill>
                <a:latin typeface="서울남산체 B" panose="02020503020101020101" pitchFamily="18" charset="-127"/>
                <a:ea typeface="서울남산체 B" panose="02020503020101020101" pitchFamily="18" charset="-127"/>
              </a:rPr>
              <a:t>4</a:t>
            </a:r>
            <a:r>
              <a:rPr lang="ko-KR" altLang="en-US" sz="1600" dirty="0">
                <a:solidFill>
                  <a:schemeClr val="tx1"/>
                </a:solidFill>
                <a:latin typeface="서울남산체 B" panose="02020503020101020101" pitchFamily="18" charset="-127"/>
                <a:ea typeface="서울남산체 B" panose="02020503020101020101" pitchFamily="18" charset="-127"/>
              </a:rPr>
              <a:t>층 강의실</a:t>
            </a:r>
            <a:r>
              <a:rPr lang="en-US" altLang="ko-KR" sz="1600" dirty="0">
                <a:solidFill>
                  <a:schemeClr val="tx1"/>
                </a:solidFill>
                <a:latin typeface="서울남산체 B" panose="02020503020101020101" pitchFamily="18" charset="-127"/>
                <a:ea typeface="서울남산체 B" panose="02020503020101020101" pitchFamily="18" charset="-127"/>
              </a:rPr>
              <a:t>1</a:t>
            </a:r>
          </a:p>
          <a:p>
            <a:pPr algn="just"/>
            <a:endParaRPr lang="en-US" altLang="ko-KR" sz="1600" dirty="0">
              <a:latin typeface="서울남산체 B" panose="02020503020101020101" pitchFamily="18" charset="-127"/>
              <a:ea typeface="서울남산체 B" panose="02020503020101020101" pitchFamily="18" charset="-127"/>
            </a:endParaRPr>
          </a:p>
          <a:p>
            <a:pPr algn="just"/>
            <a:r>
              <a:rPr lang="ko-KR" altLang="en-US" sz="1600" dirty="0">
                <a:solidFill>
                  <a:srgbClr val="91A94A"/>
                </a:solidFill>
                <a:latin typeface="서울남산체 B" panose="02020503020101020101" pitchFamily="18" charset="-127"/>
                <a:ea typeface="서울남산체 B" panose="02020503020101020101" pitchFamily="18" charset="-127"/>
              </a:rPr>
              <a:t> ●</a:t>
            </a:r>
            <a:r>
              <a:rPr lang="en-US" altLang="ko-KR" sz="1600" dirty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 </a:t>
            </a:r>
            <a:r>
              <a:rPr lang="ko-KR" altLang="en-US" sz="1600" dirty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함께 가는 곳</a:t>
            </a:r>
            <a:endParaRPr lang="en-US" altLang="ko-KR" sz="1600" dirty="0">
              <a:latin typeface="서울남산체 B" panose="02020503020101020101" pitchFamily="18" charset="-127"/>
              <a:ea typeface="서울남산체 B" panose="02020503020101020101" pitchFamily="18" charset="-127"/>
            </a:endParaRPr>
          </a:p>
          <a:p>
            <a:pPr algn="just"/>
            <a:endParaRPr lang="en-US" altLang="ko-KR" sz="1600" dirty="0">
              <a:latin typeface="서울남산체 B" panose="02020503020101020101" pitchFamily="18" charset="-127"/>
              <a:ea typeface="서울남산체 B" panose="02020503020101020101" pitchFamily="18" charset="-127"/>
            </a:endParaRPr>
          </a:p>
          <a:p>
            <a:pPr marL="711200" indent="-261938" algn="just">
              <a:buFont typeface="Wingdings" panose="05000000000000000000" pitchFamily="2" charset="2"/>
              <a:buChar char="ü"/>
            </a:pPr>
            <a:r>
              <a:rPr lang="ko-KR" altLang="en-US" sz="1600" dirty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성북</a:t>
            </a:r>
            <a:r>
              <a:rPr lang="en-US" altLang="ko-KR" sz="1600" dirty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50</a:t>
            </a:r>
            <a:r>
              <a:rPr lang="ko-KR" altLang="en-US" sz="1600" dirty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플러스센터</a:t>
            </a:r>
            <a:r>
              <a:rPr lang="en-US" altLang="ko-KR" sz="1600" dirty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:  </a:t>
            </a:r>
            <a:r>
              <a:rPr lang="ko-KR" altLang="en-US" sz="1600" dirty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멋진  나무로 우뚝 성장할 작은 </a:t>
            </a:r>
            <a:r>
              <a:rPr lang="ko-KR" altLang="en-US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씨앗들의 모임방</a:t>
            </a:r>
            <a:endParaRPr lang="en-US" altLang="ko-KR" sz="1600" dirty="0">
              <a:latin typeface="서울남산체 B" panose="02020503020101020101" pitchFamily="18" charset="-127"/>
              <a:ea typeface="서울남산체 B" panose="02020503020101020101" pitchFamily="18" charset="-127"/>
            </a:endParaRPr>
          </a:p>
          <a:p>
            <a:pPr marL="711200" indent="-261938" algn="just">
              <a:buFont typeface="Wingdings" panose="05000000000000000000" pitchFamily="2" charset="2"/>
              <a:buChar char="ü"/>
            </a:pPr>
            <a:endParaRPr lang="en-US" altLang="ko-KR" sz="1600" dirty="0">
              <a:latin typeface="서울남산체 B" panose="02020503020101020101" pitchFamily="18" charset="-127"/>
              <a:ea typeface="서울남산체 B" panose="02020503020101020101" pitchFamily="18" charset="-127"/>
            </a:endParaRPr>
          </a:p>
          <a:p>
            <a:pPr marL="711200" indent="-261938" algn="just"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보문한옥단지</a:t>
            </a:r>
            <a:r>
              <a:rPr lang="en-US" altLang="ko-KR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: </a:t>
            </a:r>
            <a:r>
              <a:rPr lang="ko-KR" altLang="en-US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재개발공사로 사라져가는 일제시대 만들어진 개량한옥단지</a:t>
            </a:r>
            <a:endParaRPr lang="en-US" altLang="ko-KR" sz="1600" dirty="0" smtClean="0">
              <a:latin typeface="서울남산체 B" panose="02020503020101020101" pitchFamily="18" charset="-127"/>
              <a:ea typeface="서울남산체 B" panose="02020503020101020101" pitchFamily="18" charset="-127"/>
            </a:endParaRPr>
          </a:p>
          <a:p>
            <a:pPr marL="711200" indent="-261938" algn="just">
              <a:buFont typeface="Wingdings" panose="05000000000000000000" pitchFamily="2" charset="2"/>
              <a:buChar char="ü"/>
            </a:pPr>
            <a:endParaRPr lang="en-US" altLang="ko-KR" sz="1600" dirty="0" smtClean="0">
              <a:latin typeface="서울남산체 B" panose="02020503020101020101" pitchFamily="18" charset="-127"/>
              <a:ea typeface="서울남산체 B" panose="02020503020101020101" pitchFamily="18" charset="-127"/>
            </a:endParaRPr>
          </a:p>
          <a:p>
            <a:pPr marL="711200" indent="-261938" algn="just"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성북천</a:t>
            </a:r>
            <a:r>
              <a:rPr lang="en-US" altLang="ko-KR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: </a:t>
            </a:r>
            <a:r>
              <a:rPr lang="ko-KR" altLang="en-US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아름다운 자연천으로 돌아오는 성북의 세느강</a:t>
            </a:r>
            <a:r>
              <a:rPr lang="en-US" altLang="ko-KR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,</a:t>
            </a:r>
            <a:r>
              <a:rPr lang="ko-KR" altLang="en-US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 성북대표물길</a:t>
            </a:r>
            <a:endParaRPr lang="en-US" altLang="ko-KR" sz="1600" dirty="0">
              <a:latin typeface="서울남산체 B" panose="02020503020101020101" pitchFamily="18" charset="-127"/>
              <a:ea typeface="서울남산체 B" panose="02020503020101020101" pitchFamily="18" charset="-127"/>
            </a:endParaRPr>
          </a:p>
          <a:p>
            <a:pPr marL="711200" indent="-261938" algn="just">
              <a:buFont typeface="Wingdings" panose="05000000000000000000" pitchFamily="2" charset="2"/>
              <a:buChar char="ü"/>
            </a:pPr>
            <a:endParaRPr lang="en-US" altLang="ko-KR" sz="1600" dirty="0">
              <a:latin typeface="서울남산체 B" panose="02020503020101020101" pitchFamily="18" charset="-127"/>
              <a:ea typeface="서울남산체 B" panose="02020503020101020101" pitchFamily="18" charset="-127"/>
            </a:endParaRPr>
          </a:p>
          <a:p>
            <a:pPr marL="711200" indent="-261938" algn="just"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돈암동성당</a:t>
            </a:r>
            <a:r>
              <a:rPr lang="en-US" altLang="ko-KR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: 1950</a:t>
            </a:r>
            <a:r>
              <a:rPr lang="ko-KR" altLang="en-US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년대 석조성당을 대표하는 고딕양식 건축물</a:t>
            </a:r>
            <a:r>
              <a:rPr lang="en-US" altLang="ko-KR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,</a:t>
            </a:r>
            <a:r>
              <a:rPr lang="ko-KR" altLang="en-US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 미래유산</a:t>
            </a:r>
            <a:endParaRPr lang="en-US" altLang="ko-KR" sz="1600" dirty="0" smtClean="0">
              <a:latin typeface="서울남산체 B" panose="02020503020101020101" pitchFamily="18" charset="-127"/>
              <a:ea typeface="서울남산체 B" panose="02020503020101020101" pitchFamily="18" charset="-127"/>
            </a:endParaRPr>
          </a:p>
          <a:p>
            <a:pPr marL="711200" indent="-261938" algn="just">
              <a:buFont typeface="Wingdings" panose="05000000000000000000" pitchFamily="2" charset="2"/>
              <a:buChar char="ü"/>
            </a:pPr>
            <a:endParaRPr lang="en-US" altLang="ko-KR" sz="1600" dirty="0">
              <a:latin typeface="서울남산체 B" panose="02020503020101020101" pitchFamily="18" charset="-127"/>
              <a:ea typeface="서울남산체 B" panose="02020503020101020101" pitchFamily="18" charset="-127"/>
            </a:endParaRPr>
          </a:p>
          <a:p>
            <a:pPr marL="711200" indent="-261938" algn="just"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태조감자국</a:t>
            </a:r>
            <a:r>
              <a:rPr lang="en-US" altLang="ko-KR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: 3</a:t>
            </a:r>
            <a:r>
              <a:rPr lang="ko-KR" altLang="en-US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대를 이어온 </a:t>
            </a:r>
            <a:r>
              <a:rPr lang="en-US" altLang="ko-KR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60</a:t>
            </a:r>
            <a:r>
              <a:rPr lang="ko-KR" altLang="en-US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년 역사의 감자탕 전문점</a:t>
            </a:r>
            <a:endParaRPr lang="en-US" altLang="ko-KR" sz="1600" dirty="0" smtClean="0">
              <a:latin typeface="서울남산체 B" panose="02020503020101020101" pitchFamily="18" charset="-127"/>
              <a:ea typeface="서울남산체 B" panose="02020503020101020101" pitchFamily="18" charset="-127"/>
            </a:endParaRPr>
          </a:p>
          <a:p>
            <a:pPr marL="711200" indent="-261938" algn="just">
              <a:buFont typeface="Wingdings" panose="05000000000000000000" pitchFamily="2" charset="2"/>
              <a:buChar char="ü"/>
            </a:pPr>
            <a:endParaRPr lang="en-US" altLang="ko-KR" sz="1600" dirty="0">
              <a:latin typeface="서울남산체 B" panose="02020503020101020101" pitchFamily="18" charset="-127"/>
              <a:ea typeface="서울남산체 B" panose="02020503020101020101" pitchFamily="18" charset="-127"/>
            </a:endParaRPr>
          </a:p>
          <a:p>
            <a:pPr marL="711200" indent="-261938" algn="just"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나폴레옹제과</a:t>
            </a:r>
            <a:r>
              <a:rPr lang="en-US" altLang="ko-KR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:</a:t>
            </a:r>
            <a:r>
              <a:rPr lang="ko-KR" altLang="en-US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 서울 </a:t>
            </a:r>
            <a:r>
              <a:rPr lang="en-US" altLang="ko-KR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3</a:t>
            </a:r>
            <a:r>
              <a:rPr lang="ko-KR" altLang="en-US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대 빵집 중 하나</a:t>
            </a:r>
            <a:r>
              <a:rPr lang="en-US" altLang="ko-KR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,</a:t>
            </a:r>
            <a:r>
              <a:rPr lang="ko-KR" altLang="en-US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 </a:t>
            </a:r>
            <a:r>
              <a:rPr lang="en-US" altLang="ko-KR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50</a:t>
            </a:r>
            <a:r>
              <a:rPr lang="ko-KR" altLang="en-US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년 전통의 제빵제과 사관학교</a:t>
            </a:r>
            <a:endParaRPr lang="en-US" altLang="ko-KR" sz="1600" dirty="0" smtClean="0">
              <a:latin typeface="서울남산체 B" panose="02020503020101020101" pitchFamily="18" charset="-127"/>
              <a:ea typeface="서울남산체 B" panose="02020503020101020101" pitchFamily="18" charset="-127"/>
            </a:endParaRPr>
          </a:p>
          <a:p>
            <a:pPr marL="711200" indent="-261938" algn="just">
              <a:buFont typeface="Wingdings" panose="05000000000000000000" pitchFamily="2" charset="2"/>
              <a:buChar char="ü"/>
            </a:pPr>
            <a:endParaRPr lang="en-US" altLang="ko-KR" sz="1600" dirty="0">
              <a:latin typeface="서울남산체 B" panose="02020503020101020101" pitchFamily="18" charset="-127"/>
              <a:ea typeface="서울남산체 B" panose="02020503020101020101" pitchFamily="18" charset="-127"/>
            </a:endParaRPr>
          </a:p>
          <a:p>
            <a:pPr marL="711200" indent="-261938" algn="just"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혜화문</a:t>
            </a:r>
            <a:r>
              <a:rPr lang="en-US" altLang="ko-KR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: </a:t>
            </a:r>
            <a:r>
              <a:rPr lang="ko-KR" altLang="en-US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한양도성의 </a:t>
            </a:r>
            <a:r>
              <a:rPr lang="en-US" altLang="ko-KR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4</a:t>
            </a:r>
            <a:r>
              <a:rPr lang="ko-KR" altLang="en-US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소문중 동소문</a:t>
            </a:r>
            <a:r>
              <a:rPr lang="en-US" altLang="ko-KR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,</a:t>
            </a:r>
            <a:r>
              <a:rPr lang="ko-KR" altLang="en-US" sz="1600" dirty="0" smtClean="0">
                <a:latin typeface="서울남산체 B" panose="02020503020101020101" pitchFamily="18" charset="-127"/>
                <a:ea typeface="서울남산체 B" panose="02020503020101020101" pitchFamily="18" charset="-127"/>
              </a:rPr>
              <a:t> 경원가도의 관문</a:t>
            </a:r>
            <a:endParaRPr lang="en-US" altLang="ko-KR" sz="1600" dirty="0">
              <a:latin typeface="서울남산체 B" panose="02020503020101020101" pitchFamily="18" charset="-127"/>
              <a:ea typeface="서울남산체 B" panose="02020503020101020101" pitchFamily="18" charset="-127"/>
            </a:endParaRPr>
          </a:p>
          <a:p>
            <a:pPr marL="449262" algn="just"/>
            <a:endParaRPr lang="en-US" altLang="ko-KR" sz="1000" dirty="0">
              <a:latin typeface="서울남산체 B" panose="02020503020101020101" pitchFamily="18" charset="-127"/>
              <a:ea typeface="서울남산체 B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2273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909</TotalTime>
  <Words>154</Words>
  <Application>Microsoft Office PowerPoint</Application>
  <PresentationFormat>사용자 지정</PresentationFormat>
  <Paragraphs>28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 인섭</dc:creator>
  <cp:lastModifiedBy>주은정</cp:lastModifiedBy>
  <cp:revision>73</cp:revision>
  <dcterms:created xsi:type="dcterms:W3CDTF">2019-06-23T04:27:26Z</dcterms:created>
  <dcterms:modified xsi:type="dcterms:W3CDTF">2019-09-30T06:37:22Z</dcterms:modified>
</cp:coreProperties>
</file>